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63" r:id="rId3"/>
    <p:sldId id="276" r:id="rId4"/>
    <p:sldId id="274" r:id="rId5"/>
    <p:sldId id="272" r:id="rId6"/>
    <p:sldId id="273" r:id="rId7"/>
    <p:sldId id="275" r:id="rId8"/>
    <p:sldId id="268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2CC36-A384-D7FC-0D3F-F6272E1B0ABD}" v="214" dt="2022-08-03T17:53:04.637"/>
    <p1510:client id="{20C041AC-4C17-A689-8A86-CF1B894B1942}" v="90" dt="2022-08-03T14:19:49.751"/>
    <p1510:client id="{A93F59C3-1DA7-8BB4-C624-34380AA3A412}" v="5" dt="2022-08-03T14:17:09.621"/>
    <p1510:client id="{B98834E2-5438-8980-E901-430C55F6DF39}" v="3" dt="2022-08-03T14:30:59.477"/>
    <p1510:client id="{C0B2A5A5-B92D-9369-49D8-A70F2064F400}" v="223" dt="2022-08-03T18:32:56.734"/>
    <p1510:client id="{D181CD7F-6843-70A0-580C-C0A1628F891E}" v="411" dt="2022-08-03T12:37:19.168"/>
    <p1510:client id="{E9304005-3FC7-4B08-B38C-26AD3BD23260}" v="371" dt="2022-08-03T10:26:12.322"/>
    <p1510:client id="{FFBA233A-B986-C436-0FF0-33CF75CCC5B6}" v="614" dt="2022-08-03T18:35:00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4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4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1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1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4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18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0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5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0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1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8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6AB33-7BF0-72CD-6238-B22ECAF03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-55408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5865" y="1985557"/>
            <a:ext cx="10283391" cy="1515091"/>
          </a:xfrm>
        </p:spPr>
        <p:txBody>
          <a:bodyPr anchor="b">
            <a:noAutofit/>
          </a:bodyPr>
          <a:lstStyle/>
          <a:p>
            <a:pPr algn="l"/>
            <a:r>
              <a:rPr lang="en-GB" sz="6600" b="1">
                <a:solidFill>
                  <a:srgbClr val="FFFFFF"/>
                </a:solidFill>
                <a:latin typeface="Georgia Pro Black"/>
                <a:cs typeface="Calibri Light"/>
              </a:rPr>
              <a:t>SALES PREDICTION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885E-140A-F80E-8453-6CF2A85E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10" y="-1425879"/>
            <a:ext cx="4308585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FLOW</a:t>
            </a:r>
            <a:r>
              <a:rPr lang="en-US" sz="4800" b="1" i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b="1" i="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CHART</a:t>
            </a:r>
            <a:br>
              <a:rPr lang="en-US" sz="4000" b="0" i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4000" b="0" i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D20B0D0-B710-3A28-5E3C-FBF304E5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0696" y="1914759"/>
            <a:ext cx="6915663" cy="420126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8560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4F6E67A-8D5A-E4E2-DD81-46C4B03C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256656"/>
            <a:ext cx="2946400" cy="2344187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962F161-AB35-3AB6-B674-97EE4D7A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2199756"/>
            <a:ext cx="2946400" cy="2344187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E35020B-6640-899B-E9F3-BCB7963A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255129"/>
            <a:ext cx="2946400" cy="2424443"/>
          </a:xfrm>
          <a:prstGeom prst="rect">
            <a:avLst/>
          </a:prstGeom>
        </p:spPr>
      </p:pic>
      <p:pic>
        <p:nvPicPr>
          <p:cNvPr id="19" name="Picture 19" descr="A picture containing text, door&#10;&#10;Description automatically generated">
            <a:extLst>
              <a:ext uri="{FF2B5EF4-FFF2-40B4-BE49-F238E27FC236}">
                <a16:creationId xmlns:a16="http://schemas.microsoft.com/office/drawing/2014/main" id="{9E15B254-5B0C-F1BC-46F1-74DECF075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4155" y="1435099"/>
            <a:ext cx="5872814" cy="4241801"/>
          </a:xfr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FFE02CC3-1C83-9A22-475A-BAA72855B8E8}"/>
              </a:ext>
            </a:extLst>
          </p:cNvPr>
          <p:cNvSpPr txBox="1"/>
          <p:nvPr/>
        </p:nvSpPr>
        <p:spPr>
          <a:xfrm>
            <a:off x="410231" y="342486"/>
            <a:ext cx="466050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Times New Roman"/>
                <a:cs typeface="Times New Roman"/>
              </a:rPr>
              <a:t>OUTLIER DETECTION AND REMOVAL:</a:t>
            </a:r>
          </a:p>
        </p:txBody>
      </p:sp>
    </p:spTree>
    <p:extLst>
      <p:ext uri="{BB962C8B-B14F-4D97-AF65-F5344CB8AC3E}">
        <p14:creationId xmlns:p14="http://schemas.microsoft.com/office/powerpoint/2010/main" val="257405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997E5A-1B65-C4CB-1AC8-96B3F38A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20" y="797242"/>
            <a:ext cx="6138915" cy="557106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FE02CC3-1C83-9A22-475A-BAA72855B8E8}"/>
              </a:ext>
            </a:extLst>
          </p:cNvPr>
          <p:cNvSpPr txBox="1"/>
          <p:nvPr/>
        </p:nvSpPr>
        <p:spPr>
          <a:xfrm>
            <a:off x="955260" y="1225825"/>
            <a:ext cx="219088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HEAT MAP:</a:t>
            </a:r>
          </a:p>
        </p:txBody>
      </p:sp>
    </p:spTree>
    <p:extLst>
      <p:ext uri="{BB962C8B-B14F-4D97-AF65-F5344CB8AC3E}">
        <p14:creationId xmlns:p14="http://schemas.microsoft.com/office/powerpoint/2010/main" val="153787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BB1B-4693-CC85-B5B7-141E7E31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30" y="4795071"/>
            <a:ext cx="10200986" cy="1409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AUC - ROC curve for Training and Test score</a:t>
            </a:r>
            <a:endParaRPr lang="en-US" sz="4800" b="1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740E66-0606-EBDC-77E4-DB90E88D6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2238" y="399997"/>
            <a:ext cx="4195260" cy="338543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39F0F08-6E96-19FC-18FA-DDFD05480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718" y="399998"/>
            <a:ext cx="4239102" cy="33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E91E4F84-9492-186E-06C8-666B645F1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724" y="643467"/>
            <a:ext cx="10180899" cy="55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68F96-5F6D-25EF-D2B4-E4DD897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5" y="1148007"/>
            <a:ext cx="10057289" cy="45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B2F928C-475B-FFBC-F225-1C11C487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7"/>
          <a:stretch/>
        </p:blipFill>
        <p:spPr>
          <a:xfrm>
            <a:off x="820162" y="643467"/>
            <a:ext cx="105516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65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22</Words>
  <Application>Microsoft Office PowerPoint</Application>
  <PresentationFormat>Widescreen</PresentationFormat>
  <Paragraphs>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Georgia Pro Black</vt:lpstr>
      <vt:lpstr>Times New Roman</vt:lpstr>
      <vt:lpstr>Mesh</vt:lpstr>
      <vt:lpstr>SALES PREDICTION</vt:lpstr>
      <vt:lpstr>FLOW CHART </vt:lpstr>
      <vt:lpstr>PowerPoint Presentation</vt:lpstr>
      <vt:lpstr>PowerPoint Presentation</vt:lpstr>
      <vt:lpstr>AUC - ROC curve for Training and Test score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Aksshu</dc:creator>
  <cp:lastModifiedBy>Aksshaya R</cp:lastModifiedBy>
  <cp:revision>467</cp:revision>
  <dcterms:created xsi:type="dcterms:W3CDTF">2022-08-03T10:09:11Z</dcterms:created>
  <dcterms:modified xsi:type="dcterms:W3CDTF">2023-07-16T18:10:38Z</dcterms:modified>
</cp:coreProperties>
</file>